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876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6FA47-CD2D-4874-BD1E-507805D38C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ED3F35-8C97-412A-A39D-214BE0169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85C18A-978B-4105-8F11-F69551A18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BDF814-B4D7-43EC-906A-99394C5A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9C2243-5D2B-4E76-ABDB-4A51F3124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71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D94D2-ED8F-4FB4-BBCC-F428D5CF0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721553-1385-4BB6-9A47-535FCCBE9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CA71BB-B07B-4514-B4A8-655DDBEC3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32DCCF-9F75-490F-B56B-5C17C528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FC093-2DC2-484E-AAAD-C5D18855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63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FA779C-9C26-4F20-B5D8-D4EA930D6D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6CF5A2E-99AE-4C48-891B-5C317E981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214E34-88C9-421C-8AD1-0C1FC84E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E3C226-03E5-40D9-BBD3-A85082645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2DECC7-B2A8-4383-A886-C79386E09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16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D4591-370B-4F0A-90CC-80EB5322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872B0D-2480-4376-8A6D-F29CE8D77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543263-B526-4F26-90A9-EEEE6106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8A7A1B-D19A-44B6-AB67-0C2EA4C2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841E2D-5CBC-4F5A-8A9E-07D5D450E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45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3D068A-0ED6-42BD-A074-BC89DB6CB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573A9D-CE09-469A-970D-7B460AA79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7BF755-6457-42FF-827D-BBF28CA48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4FEEB4-EFDE-48BE-B8A8-91539AEA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847779-233B-4565-9CC3-2C11DE7BF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63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A47B3-B614-4580-AC76-4CFBDC17D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9971CC-EAE0-4889-8F4E-6AF982861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29E97E-6037-4348-B34D-8A109A52A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068779-9529-4CA1-B1A5-C37CCC7DB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6CD577-58C6-42DD-83A5-23C40A83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F24A2D-64A8-43EE-9F33-A85F4575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59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57F6A-469D-46E4-A118-E6D258843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8C0A20-3CF9-42D8-A486-F8577F4F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9BE904-4477-44B5-BE83-745482ECF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D48410-D4E0-4C17-AECC-4682D8B771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1E30E95-0819-499C-98B5-DC0F69D1C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FA37655-D597-479F-8B9A-5A3C8A5F7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8AF4FE9-139A-4F36-87E2-FF263EDC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8E5B6EA-C629-4370-9663-F0E8113C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04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831736-061D-40E9-B5FD-D72E6F2BF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D5B76D7-8086-4DCC-BE42-C494D39E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19D5C0-2E98-4EDF-97E5-46082577B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2752E88-F212-404E-BF19-B96A286D4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26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092C143-1D47-4556-B9EE-175755640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AF79914-627B-4D0B-B2D3-7F655CFD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B48E77-069C-464B-BA18-C68B8EF1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3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292A87-A9A2-4047-95DE-B3AA8F42C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E62FAB-C82E-463C-98B1-42C271CCE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73A572-28C2-4E5B-9D68-0A8936A61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80C638-F0D3-4929-A1AF-9C330815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4DBA9DE-5BDA-4868-BAFC-BA5B7538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D1DA59-13CC-457C-AFBD-3FDB16CA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40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23E95-7D78-4AEC-B7EC-69A70708F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70F6D61-35F7-43AA-986F-D214C7418C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A4C84F-5B75-4225-8968-AB57FC861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272E38-BBF7-4E9F-854A-326EA77EB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71FB0F-1D8B-49B1-B0DF-ED190E248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733E55-E8FA-474D-B378-FE672B500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65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CBCDCE2-ACCF-4F12-878E-0CD9B91B6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1063C7-3ADF-48E2-9DEA-B287FCBCE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972FBE-25D3-4554-BEB9-11C10B31D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CDFC8-00B9-4C2C-8D5B-765346F6A211}" type="datetimeFigureOut">
              <a:rPr lang="de-DE" smtClean="0"/>
              <a:t>09.12.2021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2EF0E9-6541-43FE-9A84-D6574D146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CBB5F9-5D00-477B-AEE2-8804A34D2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9592-95C4-4408-812C-F6C20CDC4E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34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DF5768D9-BD47-4BF1-A7EA-FDA0B6736B47}"/>
              </a:ext>
            </a:extLst>
          </p:cNvPr>
          <p:cNvSpPr/>
          <p:nvPr/>
        </p:nvSpPr>
        <p:spPr>
          <a:xfrm>
            <a:off x="1084088" y="3869023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C686993-9A7F-4C0E-978F-9454D946028C}"/>
              </a:ext>
            </a:extLst>
          </p:cNvPr>
          <p:cNvSpPr txBox="1"/>
          <p:nvPr/>
        </p:nvSpPr>
        <p:spPr>
          <a:xfrm>
            <a:off x="1139747" y="3706102"/>
            <a:ext cx="2401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 rot, Eingang 1001+ (digitales Signal von SPS an Smartcontroller)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5C06D8C-DDCE-4A9F-B23A-E3AAFCDEC079}"/>
              </a:ext>
            </a:extLst>
          </p:cNvPr>
          <p:cNvSpPr/>
          <p:nvPr/>
        </p:nvSpPr>
        <p:spPr>
          <a:xfrm>
            <a:off x="1160953" y="764278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9373EAD-6C17-473B-AD53-F43884314CE9}"/>
              </a:ext>
            </a:extLst>
          </p:cNvPr>
          <p:cNvSpPr/>
          <p:nvPr/>
        </p:nvSpPr>
        <p:spPr>
          <a:xfrm>
            <a:off x="1150350" y="1403024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2FB1846-9AA4-4C99-BA18-C14B1516E59A}"/>
              </a:ext>
            </a:extLst>
          </p:cNvPr>
          <p:cNvSpPr/>
          <p:nvPr/>
        </p:nvSpPr>
        <p:spPr>
          <a:xfrm>
            <a:off x="1082760" y="2888839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F761208-099A-4542-B48F-A00C108B4531}"/>
              </a:ext>
            </a:extLst>
          </p:cNvPr>
          <p:cNvSpPr/>
          <p:nvPr/>
        </p:nvSpPr>
        <p:spPr>
          <a:xfrm>
            <a:off x="1150350" y="2106282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317D93A-8381-46F5-801C-01AED0297BC8}"/>
              </a:ext>
            </a:extLst>
          </p:cNvPr>
          <p:cNvSpPr txBox="1"/>
          <p:nvPr/>
        </p:nvSpPr>
        <p:spPr>
          <a:xfrm>
            <a:off x="1206009" y="666054"/>
            <a:ext cx="3136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28 grün, Ausgang 2- (Digitales Signal an SPS)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B6E013E-286E-428C-9C76-F0982D14523B}"/>
              </a:ext>
            </a:extLst>
          </p:cNvPr>
          <p:cNvSpPr txBox="1"/>
          <p:nvPr/>
        </p:nvSpPr>
        <p:spPr>
          <a:xfrm>
            <a:off x="1206009" y="1322425"/>
            <a:ext cx="278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41 schwarz, 24 V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A3A662-1729-41A3-820E-A25E3D734E99}"/>
              </a:ext>
            </a:extLst>
          </p:cNvPr>
          <p:cNvSpPr txBox="1"/>
          <p:nvPr/>
        </p:nvSpPr>
        <p:spPr>
          <a:xfrm>
            <a:off x="1218198" y="2019347"/>
            <a:ext cx="299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27 schwarz, Ausgang 2+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D470BEE-4E6A-4EBE-8682-A3F022A46EDF}"/>
              </a:ext>
            </a:extLst>
          </p:cNvPr>
          <p:cNvSpPr txBox="1"/>
          <p:nvPr/>
        </p:nvSpPr>
        <p:spPr>
          <a:xfrm>
            <a:off x="1194078" y="2748312"/>
            <a:ext cx="200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49, blau, Rückleiter, Masse an SPS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7D7C66E-BE82-4383-9B8A-2E7510D8A5FF}"/>
              </a:ext>
            </a:extLst>
          </p:cNvPr>
          <p:cNvCxnSpPr>
            <a:cxnSpLocks/>
            <a:stCxn id="9" idx="0"/>
            <a:endCxn id="7" idx="4"/>
          </p:cNvCxnSpPr>
          <p:nvPr/>
        </p:nvCxnSpPr>
        <p:spPr>
          <a:xfrm flipV="1">
            <a:off x="1206009" y="1538196"/>
            <a:ext cx="0" cy="5680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54E59DC4-5F08-4D26-9D94-497A0939D715}"/>
              </a:ext>
            </a:extLst>
          </p:cNvPr>
          <p:cNvSpPr/>
          <p:nvPr/>
        </p:nvSpPr>
        <p:spPr>
          <a:xfrm>
            <a:off x="1017826" y="4713826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589A97B-537F-44A7-A60A-636518812CC6}"/>
              </a:ext>
            </a:extLst>
          </p:cNvPr>
          <p:cNvSpPr txBox="1"/>
          <p:nvPr/>
        </p:nvSpPr>
        <p:spPr>
          <a:xfrm>
            <a:off x="1084088" y="4619733"/>
            <a:ext cx="2401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 schwarz, Eingang 1001-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C152920-816C-4945-A3E4-331AB7DF11D9}"/>
              </a:ext>
            </a:extLst>
          </p:cNvPr>
          <p:cNvSpPr/>
          <p:nvPr/>
        </p:nvSpPr>
        <p:spPr>
          <a:xfrm>
            <a:off x="1015173" y="5299899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23625F5-C3CE-4D37-8322-F51E3D59ECC6}"/>
              </a:ext>
            </a:extLst>
          </p:cNvPr>
          <p:cNvSpPr txBox="1"/>
          <p:nvPr/>
        </p:nvSpPr>
        <p:spPr>
          <a:xfrm>
            <a:off x="1070832" y="5210198"/>
            <a:ext cx="3359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47 Rückleiter, Masse (digitales Eingangssignal)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698A238-48E3-4E79-90B4-4C297C459C03}"/>
              </a:ext>
            </a:extLst>
          </p:cNvPr>
          <p:cNvCxnSpPr>
            <a:cxnSpLocks/>
            <a:endCxn id="15" idx="4"/>
          </p:cNvCxnSpPr>
          <p:nvPr/>
        </p:nvCxnSpPr>
        <p:spPr>
          <a:xfrm flipV="1">
            <a:off x="1073485" y="4848998"/>
            <a:ext cx="0" cy="4400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61073564-2C1E-4041-AD8A-62D02F3FA8E6}"/>
              </a:ext>
            </a:extLst>
          </p:cNvPr>
          <p:cNvSpPr/>
          <p:nvPr/>
        </p:nvSpPr>
        <p:spPr>
          <a:xfrm>
            <a:off x="8615370" y="905984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A7347554-27DE-4C94-88EB-B878C04553E3}"/>
              </a:ext>
            </a:extLst>
          </p:cNvPr>
          <p:cNvSpPr/>
          <p:nvPr/>
        </p:nvSpPr>
        <p:spPr>
          <a:xfrm>
            <a:off x="8610072" y="1508217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E01F6A4A-B4E1-412F-9DB2-88DD163142BC}"/>
              </a:ext>
            </a:extLst>
          </p:cNvPr>
          <p:cNvSpPr/>
          <p:nvPr/>
        </p:nvSpPr>
        <p:spPr>
          <a:xfrm>
            <a:off x="6479122" y="1505019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29C4A4E8-6CFE-48E2-AE4D-A4C1B4B06483}"/>
              </a:ext>
            </a:extLst>
          </p:cNvPr>
          <p:cNvSpPr/>
          <p:nvPr/>
        </p:nvSpPr>
        <p:spPr>
          <a:xfrm>
            <a:off x="8610072" y="2211475"/>
            <a:ext cx="111318" cy="135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8320942-86F8-4C9B-AFDB-1FCB1D6AF938}"/>
              </a:ext>
            </a:extLst>
          </p:cNvPr>
          <p:cNvSpPr txBox="1"/>
          <p:nvPr/>
        </p:nvSpPr>
        <p:spPr>
          <a:xfrm>
            <a:off x="8726688" y="808676"/>
            <a:ext cx="2655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25 Ausgang 1+, dunkelblau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FE1494D-99AC-44B2-B8D3-3C5710730FAA}"/>
              </a:ext>
            </a:extLst>
          </p:cNvPr>
          <p:cNvSpPr txBox="1"/>
          <p:nvPr/>
        </p:nvSpPr>
        <p:spPr>
          <a:xfrm>
            <a:off x="8720063" y="1412524"/>
            <a:ext cx="278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26 Ausgang 1-, rot (Ansaugdüse)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A85D525-18F1-460B-94FE-97BD1AF95465}"/>
              </a:ext>
            </a:extLst>
          </p:cNvPr>
          <p:cNvSpPr txBox="1"/>
          <p:nvPr/>
        </p:nvSpPr>
        <p:spPr>
          <a:xfrm>
            <a:off x="8720063" y="2129756"/>
            <a:ext cx="299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48 Rückleiter, schwarz(Ansaugdüse)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D4E2B78-9CAE-4696-8259-008864A76D49}"/>
              </a:ext>
            </a:extLst>
          </p:cNvPr>
          <p:cNvSpPr txBox="1"/>
          <p:nvPr/>
        </p:nvSpPr>
        <p:spPr>
          <a:xfrm>
            <a:off x="6350830" y="1601271"/>
            <a:ext cx="1502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42 dunkelblau, 24V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1A1AE8ED-1D2B-4C9F-AB80-F5881CE515CE}"/>
              </a:ext>
            </a:extLst>
          </p:cNvPr>
          <p:cNvCxnSpPr>
            <a:cxnSpLocks/>
            <a:stCxn id="31" idx="6"/>
            <a:endCxn id="29" idx="2"/>
          </p:cNvCxnSpPr>
          <p:nvPr/>
        </p:nvCxnSpPr>
        <p:spPr>
          <a:xfrm flipV="1">
            <a:off x="6590440" y="973570"/>
            <a:ext cx="2024930" cy="5990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>
            <a:extLst>
              <a:ext uri="{FF2B5EF4-FFF2-40B4-BE49-F238E27FC236}">
                <a16:creationId xmlns:a16="http://schemas.microsoft.com/office/drawing/2014/main" id="{A0C4A9DF-C26F-469C-B3D3-8B04DE058F3F}"/>
              </a:ext>
            </a:extLst>
          </p:cNvPr>
          <p:cNvSpPr/>
          <p:nvPr/>
        </p:nvSpPr>
        <p:spPr>
          <a:xfrm>
            <a:off x="804467" y="476260"/>
            <a:ext cx="3750365" cy="200274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AB87D2C8-8DD1-4DD8-8044-4CB4B2FEB597}"/>
              </a:ext>
            </a:extLst>
          </p:cNvPr>
          <p:cNvSpPr/>
          <p:nvPr/>
        </p:nvSpPr>
        <p:spPr>
          <a:xfrm>
            <a:off x="6350830" y="571233"/>
            <a:ext cx="5156164" cy="200274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7A8DD8A-7DA4-46CC-B16A-C7D4A90C250D}"/>
              </a:ext>
            </a:extLst>
          </p:cNvPr>
          <p:cNvSpPr/>
          <p:nvPr/>
        </p:nvSpPr>
        <p:spPr>
          <a:xfrm>
            <a:off x="724291" y="3598626"/>
            <a:ext cx="3750365" cy="200274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47F05AC-BA0B-4E73-A0F7-654EFC64ADCA}"/>
              </a:ext>
            </a:extLst>
          </p:cNvPr>
          <p:cNvSpPr/>
          <p:nvPr/>
        </p:nvSpPr>
        <p:spPr>
          <a:xfrm>
            <a:off x="884645" y="2674733"/>
            <a:ext cx="2346965" cy="5467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90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C754090-DF79-4743-AF5C-30DA518184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86562" y="371475"/>
            <a:ext cx="4867275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9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11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HSHL-User</dc:creator>
  <cp:lastModifiedBy>HSHL-User</cp:lastModifiedBy>
  <cp:revision>7</cp:revision>
  <dcterms:created xsi:type="dcterms:W3CDTF">2021-12-09T08:22:22Z</dcterms:created>
  <dcterms:modified xsi:type="dcterms:W3CDTF">2021-12-09T14:54:39Z</dcterms:modified>
</cp:coreProperties>
</file>